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8" roundtripDataSignature="AMtx7mgtRN/i61BfOHFwI8efgMPrs07f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customschemas.google.com/relationships/presentationmetadata" Target="meta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9b0bb8c255_3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9b0bb8c255_3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9b0bb8c255_3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9b0bb8c255_3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9b0bb8c255_3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9b0bb8c255_3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9b0bb8c255_3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9b0bb8c255_3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9b0bb8c255_3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9b0bb8c255_3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9b0bb8c255_3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9b0bb8c255_3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9b0bb8c255_3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9b0bb8c255_3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9b0bb8c255_3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9b0bb8c255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9b0bb8c255_3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9b0bb8c255_3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9b0bb8c255_3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9b0bb8c255_3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9b1a035a5e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9b1a035a5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9b0bb8c255_3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9b0bb8c255_3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9b0bb8c255_3_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9b0bb8c255_3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9b0bb8c255_3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9b0bb8c255_3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9b0bb8c255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19b0bb8c255_3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9b0bb8c255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19b0bb8c255_3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9b0bb8c255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19b0bb8c255_3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9b0bb8c255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9b0bb8c25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9b0bb8c255_3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9b0bb8c255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9b0bb8c255_3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9b0bb8c255_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/>
          <p:nvPr>
            <p:ph type="ctrTitle"/>
          </p:nvPr>
        </p:nvSpPr>
        <p:spPr>
          <a:xfrm>
            <a:off x="3221150" y="1247140"/>
            <a:ext cx="7891760" cy="3450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5"/>
          <p:cNvSpPr txBox="1"/>
          <p:nvPr>
            <p:ph idx="1" type="subTitle"/>
          </p:nvPr>
        </p:nvSpPr>
        <p:spPr>
          <a:xfrm>
            <a:off x="3221150" y="4818126"/>
            <a:ext cx="7891760" cy="1268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5"/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50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5"/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50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5"/>
          <p:cNvSpPr txBox="1"/>
          <p:nvPr>
            <p:ph idx="10" type="dt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"/>
          <p:cNvSpPr txBox="1"/>
          <p:nvPr>
            <p:ph idx="11" type="ftr"/>
          </p:nvPr>
        </p:nvSpPr>
        <p:spPr>
          <a:xfrm>
            <a:off x="3221150" y="62928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12" type="sldNum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title"/>
          </p:nvPr>
        </p:nvSpPr>
        <p:spPr>
          <a:xfrm>
            <a:off x="1587710" y="455362"/>
            <a:ext cx="9525200" cy="1550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1" type="body"/>
          </p:nvPr>
        </p:nvSpPr>
        <p:spPr>
          <a:xfrm rot="5400000">
            <a:off x="4387234" y="-639508"/>
            <a:ext cx="3926152" cy="95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0" type="dt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1" type="ftr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14"/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50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4"/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49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type="title"/>
          </p:nvPr>
        </p:nvSpPr>
        <p:spPr>
          <a:xfrm rot="5400000">
            <a:off x="7173739" y="2237791"/>
            <a:ext cx="5611813" cy="2266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" type="body"/>
          </p:nvPr>
        </p:nvSpPr>
        <p:spPr>
          <a:xfrm rot="5400000">
            <a:off x="2326268" y="-173409"/>
            <a:ext cx="5611813" cy="70889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15"/>
          <p:cNvSpPr txBox="1"/>
          <p:nvPr>
            <p:ph idx="10" type="dt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1" type="ftr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5"/>
          <p:cNvSpPr txBox="1"/>
          <p:nvPr>
            <p:ph idx="12" type="sldNum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" name="Google Shape;100;p15"/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50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5"/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49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"/>
          <p:cNvSpPr txBox="1"/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6"/>
          <p:cNvSpPr txBox="1"/>
          <p:nvPr>
            <p:ph idx="1" type="body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6"/>
          <p:cNvSpPr txBox="1"/>
          <p:nvPr>
            <p:ph idx="10" type="dt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6"/>
          <p:cNvSpPr txBox="1"/>
          <p:nvPr>
            <p:ph idx="11" type="ftr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2" type="sldNum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" name="Google Shape;25;p6"/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50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6"/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49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221150" y="1251674"/>
            <a:ext cx="7891760" cy="2914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3221150" y="4818126"/>
            <a:ext cx="7891760" cy="12715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10" type="dt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1" type="ftr"/>
          </p:nvPr>
        </p:nvSpPr>
        <p:spPr>
          <a:xfrm>
            <a:off x="3221150" y="62928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p7"/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50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7"/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50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" type="body"/>
          </p:nvPr>
        </p:nvSpPr>
        <p:spPr>
          <a:xfrm>
            <a:off x="1587709" y="2160016"/>
            <a:ext cx="4425437" cy="39270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2" type="body"/>
          </p:nvPr>
        </p:nvSpPr>
        <p:spPr>
          <a:xfrm>
            <a:off x="6648963" y="2160016"/>
            <a:ext cx="4425437" cy="39270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8"/>
          <p:cNvSpPr txBox="1"/>
          <p:nvPr>
            <p:ph idx="10" type="dt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11" type="ftr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8"/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50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8"/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49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/>
          <p:nvPr>
            <p:ph type="title"/>
          </p:nvPr>
        </p:nvSpPr>
        <p:spPr>
          <a:xfrm>
            <a:off x="1591056" y="457200"/>
            <a:ext cx="9521854" cy="1554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" type="body"/>
          </p:nvPr>
        </p:nvSpPr>
        <p:spPr>
          <a:xfrm>
            <a:off x="1591057" y="2165086"/>
            <a:ext cx="4425696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  <a:defRPr b="1" sz="22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1591056" y="2988998"/>
            <a:ext cx="4425697" cy="3098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indent="-3302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3" type="body"/>
          </p:nvPr>
        </p:nvSpPr>
        <p:spPr>
          <a:xfrm>
            <a:off x="6687214" y="2165086"/>
            <a:ext cx="4425696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  <a:defRPr b="1" sz="22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9"/>
          <p:cNvSpPr txBox="1"/>
          <p:nvPr>
            <p:ph idx="4" type="body"/>
          </p:nvPr>
        </p:nvSpPr>
        <p:spPr>
          <a:xfrm>
            <a:off x="6687214" y="2988998"/>
            <a:ext cx="4425696" cy="3098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indent="-3302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9"/>
          <p:cNvSpPr txBox="1"/>
          <p:nvPr>
            <p:ph idx="10" type="dt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1" type="ftr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" name="Google Shape;53;p9"/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50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9"/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49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0" type="dt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1" type="ftr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" name="Google Shape;60;p10"/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50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0"/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49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>
            <p:ph idx="10" type="dt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11" type="ftr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" name="Google Shape;66;p11"/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50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1"/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49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title"/>
          </p:nvPr>
        </p:nvSpPr>
        <p:spPr>
          <a:xfrm>
            <a:off x="1587712" y="455362"/>
            <a:ext cx="4043440" cy="15845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>
            <a:off x="6271232" y="565151"/>
            <a:ext cx="5358384" cy="5521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200"/>
              <a:buChar char="•"/>
              <a:defRPr sz="2200"/>
            </a:lvl1pPr>
            <a:lvl2pPr indent="-34925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900"/>
              <a:buChar char="•"/>
              <a:defRPr sz="1900"/>
            </a:lvl2pPr>
            <a:lvl3pPr indent="-33655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700"/>
              <a:buChar char="•"/>
              <a:defRPr sz="1700"/>
            </a:lvl3pPr>
            <a:lvl4pPr indent="-32385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500"/>
              <a:buChar char="•"/>
              <a:defRPr sz="1500"/>
            </a:lvl4pPr>
            <a:lvl5pPr indent="-32385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500"/>
              <a:buChar char="•"/>
              <a:defRPr sz="15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" name="Google Shape;71;p12"/>
          <p:cNvSpPr txBox="1"/>
          <p:nvPr>
            <p:ph idx="2" type="body"/>
          </p:nvPr>
        </p:nvSpPr>
        <p:spPr>
          <a:xfrm>
            <a:off x="1587712" y="2039874"/>
            <a:ext cx="4043440" cy="38291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12"/>
          <p:cNvSpPr txBox="1"/>
          <p:nvPr>
            <p:ph idx="10" type="dt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1" type="ftr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2" type="sldNum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12"/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50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2"/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49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/>
          <p:nvPr>
            <p:ph type="title"/>
          </p:nvPr>
        </p:nvSpPr>
        <p:spPr>
          <a:xfrm>
            <a:off x="1587711" y="455362"/>
            <a:ext cx="4043436" cy="15845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/>
          <p:nvPr>
            <p:ph idx="2" type="pic"/>
          </p:nvPr>
        </p:nvSpPr>
        <p:spPr>
          <a:xfrm>
            <a:off x="6271232" y="565150"/>
            <a:ext cx="5355607" cy="5522677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13"/>
          <p:cNvSpPr txBox="1"/>
          <p:nvPr>
            <p:ph idx="1" type="body"/>
          </p:nvPr>
        </p:nvSpPr>
        <p:spPr>
          <a:xfrm>
            <a:off x="1587711" y="2039874"/>
            <a:ext cx="4043436" cy="38291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1" name="Google Shape;81;p13"/>
          <p:cNvSpPr txBox="1"/>
          <p:nvPr>
            <p:ph idx="10" type="dt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1" type="ftr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2" type="sldNum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" name="Google Shape;84;p13"/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50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3"/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49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655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"/>
          <p:cNvSpPr txBox="1"/>
          <p:nvPr>
            <p:ph idx="10" type="dt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4"/>
          <p:cNvSpPr txBox="1"/>
          <p:nvPr>
            <p:ph idx="11" type="ftr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4"/>
          <p:cNvSpPr txBox="1"/>
          <p:nvPr>
            <p:ph idx="12" type="sldNum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5" Type="http://schemas.openxmlformats.org/officeDocument/2006/relationships/image" Target="../media/image1.png"/><Relationship Id="rId6" Type="http://schemas.openxmlformats.org/officeDocument/2006/relationships/image" Target="../media/image2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25.png"/><Relationship Id="rId7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"/>
          <p:cNvSpPr/>
          <p:nvPr/>
        </p:nvSpPr>
        <p:spPr>
          <a:xfrm>
            <a:off x="6395953" y="1375495"/>
            <a:ext cx="1133856" cy="5482505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50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"/>
          <p:cNvSpPr/>
          <p:nvPr/>
        </p:nvSpPr>
        <p:spPr>
          <a:xfrm>
            <a:off x="6951146" y="1"/>
            <a:ext cx="566928" cy="6857999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50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"/>
          <p:cNvSpPr txBox="1"/>
          <p:nvPr>
            <p:ph type="ctrTitle"/>
          </p:nvPr>
        </p:nvSpPr>
        <p:spPr>
          <a:xfrm>
            <a:off x="7621175" y="3036175"/>
            <a:ext cx="4567800" cy="19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0" lang="en-US" sz="2900"/>
              <a:t>Laboratório de engenharia de </a:t>
            </a:r>
            <a:r>
              <a:rPr b="0" lang="en-US" sz="2900"/>
              <a:t>software</a:t>
            </a:r>
            <a:endParaRPr b="0" sz="29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t/>
            </a:r>
            <a:endParaRPr b="0" sz="29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0" lang="en-US" sz="2900"/>
              <a:t>Profª Patricia Mendes</a:t>
            </a:r>
            <a:endParaRPr b="0" sz="2900"/>
          </a:p>
        </p:txBody>
      </p:sp>
      <p:pic>
        <p:nvPicPr>
          <p:cNvPr descr="Logo&#10;&#10;Description automatically generated" id="110" name="Google Shape;110;p1"/>
          <p:cNvPicPr preferRelativeResize="0"/>
          <p:nvPr/>
        </p:nvPicPr>
        <p:blipFill rotWithShape="1">
          <a:blip r:embed="rId3">
            <a:alphaModFix/>
          </a:blip>
          <a:srcRect b="0" l="0" r="3076" t="0"/>
          <a:stretch/>
        </p:blipFill>
        <p:spPr>
          <a:xfrm>
            <a:off x="1337737" y="1516655"/>
            <a:ext cx="3958213" cy="45885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11" name="Google Shape;111;p1"/>
          <p:cNvPicPr preferRelativeResize="0"/>
          <p:nvPr/>
        </p:nvPicPr>
        <p:blipFill rotWithShape="1">
          <a:blip r:embed="rId3">
            <a:alphaModFix/>
          </a:blip>
          <a:srcRect b="0" l="0" r="3072" t="0"/>
          <a:stretch/>
        </p:blipFill>
        <p:spPr>
          <a:xfrm>
            <a:off x="10969102" y="5828076"/>
            <a:ext cx="1219850" cy="14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9b0bb8c255_3_39"/>
          <p:cNvSpPr txBox="1"/>
          <p:nvPr>
            <p:ph type="title"/>
          </p:nvPr>
        </p:nvSpPr>
        <p:spPr>
          <a:xfrm>
            <a:off x="1587710" y="455362"/>
            <a:ext cx="9486600" cy="155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Caso de Uso</a:t>
            </a:r>
            <a:endParaRPr/>
          </a:p>
        </p:txBody>
      </p:sp>
      <p:pic>
        <p:nvPicPr>
          <p:cNvPr descr="Logo&#10;&#10;Description automatically generated" id="189" name="Google Shape;189;g19b0bb8c255_3_39"/>
          <p:cNvPicPr preferRelativeResize="0"/>
          <p:nvPr/>
        </p:nvPicPr>
        <p:blipFill rotWithShape="1">
          <a:blip r:embed="rId3">
            <a:alphaModFix/>
          </a:blip>
          <a:srcRect b="0" l="0" r="3072" t="0"/>
          <a:stretch/>
        </p:blipFill>
        <p:spPr>
          <a:xfrm>
            <a:off x="10969102" y="5828076"/>
            <a:ext cx="1219850" cy="14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19b0bb8c255_3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4200" y="2064812"/>
            <a:ext cx="3600450" cy="341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19b0bb8c255_3_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5450" y="2064801"/>
            <a:ext cx="3797417" cy="34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&#10;&#10;Description automatically generated" id="196" name="Google Shape;196;g19b0bb8c255_3_44"/>
          <p:cNvPicPr preferRelativeResize="0"/>
          <p:nvPr/>
        </p:nvPicPr>
        <p:blipFill rotWithShape="1">
          <a:blip r:embed="rId3">
            <a:alphaModFix/>
          </a:blip>
          <a:srcRect b="0" l="0" r="3072" t="0"/>
          <a:stretch/>
        </p:blipFill>
        <p:spPr>
          <a:xfrm>
            <a:off x="10969102" y="5828076"/>
            <a:ext cx="1219850" cy="14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19b0bb8c255_3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1450" y="1338275"/>
            <a:ext cx="4229100" cy="418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9b0bb8c255_3_49"/>
          <p:cNvSpPr txBox="1"/>
          <p:nvPr>
            <p:ph type="title"/>
          </p:nvPr>
        </p:nvSpPr>
        <p:spPr>
          <a:xfrm>
            <a:off x="1587710" y="73412"/>
            <a:ext cx="9486600" cy="155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Diagrama de  </a:t>
            </a:r>
            <a:r>
              <a:rPr lang="en-US"/>
              <a:t>Atividades</a:t>
            </a:r>
            <a:endParaRPr/>
          </a:p>
        </p:txBody>
      </p:sp>
      <p:pic>
        <p:nvPicPr>
          <p:cNvPr descr="Logo&#10;&#10;Description automatically generated" id="203" name="Google Shape;203;g19b0bb8c255_3_49"/>
          <p:cNvPicPr preferRelativeResize="0"/>
          <p:nvPr/>
        </p:nvPicPr>
        <p:blipFill rotWithShape="1">
          <a:blip r:embed="rId3">
            <a:alphaModFix/>
          </a:blip>
          <a:srcRect b="0" l="0" r="3072" t="0"/>
          <a:stretch/>
        </p:blipFill>
        <p:spPr>
          <a:xfrm>
            <a:off x="10969102" y="5828076"/>
            <a:ext cx="1219850" cy="14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19b0bb8c255_3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9900" y="1500637"/>
            <a:ext cx="3842222" cy="4929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19b0bb8c255_3_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7247" y="1500637"/>
            <a:ext cx="3760646" cy="4929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9b0bb8c255_3_54"/>
          <p:cNvSpPr txBox="1"/>
          <p:nvPr>
            <p:ph type="title"/>
          </p:nvPr>
        </p:nvSpPr>
        <p:spPr>
          <a:xfrm>
            <a:off x="1652335" y="59462"/>
            <a:ext cx="9486600" cy="155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Diagrama de Classe</a:t>
            </a:r>
            <a:endParaRPr/>
          </a:p>
        </p:txBody>
      </p:sp>
      <p:pic>
        <p:nvPicPr>
          <p:cNvPr descr="Logo&#10;&#10;Description automatically generated" id="211" name="Google Shape;211;g19b0bb8c255_3_54"/>
          <p:cNvPicPr preferRelativeResize="0"/>
          <p:nvPr/>
        </p:nvPicPr>
        <p:blipFill rotWithShape="1">
          <a:blip r:embed="rId3">
            <a:alphaModFix/>
          </a:blip>
          <a:srcRect b="0" l="0" r="3072" t="0"/>
          <a:stretch/>
        </p:blipFill>
        <p:spPr>
          <a:xfrm>
            <a:off x="10969102" y="5828076"/>
            <a:ext cx="1219850" cy="14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19b0bb8c255_3_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2900" y="902775"/>
            <a:ext cx="4209800" cy="581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9b0bb8c255_3_59"/>
          <p:cNvSpPr txBox="1"/>
          <p:nvPr>
            <p:ph type="title"/>
          </p:nvPr>
        </p:nvSpPr>
        <p:spPr>
          <a:xfrm>
            <a:off x="1587710" y="455362"/>
            <a:ext cx="9486600" cy="155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Diagrama de </a:t>
            </a:r>
            <a:r>
              <a:rPr lang="en-US"/>
              <a:t>Sequência</a:t>
            </a:r>
            <a:endParaRPr/>
          </a:p>
        </p:txBody>
      </p:sp>
      <p:pic>
        <p:nvPicPr>
          <p:cNvPr descr="Logo&#10;&#10;Description automatically generated" id="218" name="Google Shape;218;g19b0bb8c255_3_59"/>
          <p:cNvPicPr preferRelativeResize="0"/>
          <p:nvPr/>
        </p:nvPicPr>
        <p:blipFill rotWithShape="1">
          <a:blip r:embed="rId3">
            <a:alphaModFix/>
          </a:blip>
          <a:srcRect b="0" l="0" r="3072" t="0"/>
          <a:stretch/>
        </p:blipFill>
        <p:spPr>
          <a:xfrm>
            <a:off x="10969102" y="5828076"/>
            <a:ext cx="1219850" cy="14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19b0bb8c255_3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4775" y="1926148"/>
            <a:ext cx="6592449" cy="439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9b0bb8c255_3_64"/>
          <p:cNvSpPr txBox="1"/>
          <p:nvPr>
            <p:ph type="title"/>
          </p:nvPr>
        </p:nvSpPr>
        <p:spPr>
          <a:xfrm>
            <a:off x="1587710" y="455362"/>
            <a:ext cx="9486600" cy="155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Aplicação DStore</a:t>
            </a:r>
            <a:endParaRPr/>
          </a:p>
        </p:txBody>
      </p:sp>
      <p:pic>
        <p:nvPicPr>
          <p:cNvPr descr="Logo&#10;&#10;Description automatically generated" id="225" name="Google Shape;225;g19b0bb8c255_3_64"/>
          <p:cNvPicPr preferRelativeResize="0"/>
          <p:nvPr/>
        </p:nvPicPr>
        <p:blipFill rotWithShape="1">
          <a:blip r:embed="rId3">
            <a:alphaModFix/>
          </a:blip>
          <a:srcRect b="0" l="0" r="3072" t="0"/>
          <a:stretch/>
        </p:blipFill>
        <p:spPr>
          <a:xfrm>
            <a:off x="10969102" y="5828076"/>
            <a:ext cx="1219850" cy="14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19b0bb8c255_3_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3463" y="1676465"/>
            <a:ext cx="3505074" cy="3505074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19b0bb8c255_3_64"/>
          <p:cNvSpPr txBox="1"/>
          <p:nvPr/>
        </p:nvSpPr>
        <p:spPr>
          <a:xfrm>
            <a:off x="1726625" y="5485675"/>
            <a:ext cx="931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Aplicação alocada na nuvem acessada </a:t>
            </a:r>
            <a:r>
              <a:rPr lang="en-US">
                <a:solidFill>
                  <a:schemeClr val="lt1"/>
                </a:solidFill>
              </a:rPr>
              <a:t>através</a:t>
            </a:r>
            <a:r>
              <a:rPr lang="en-US">
                <a:solidFill>
                  <a:schemeClr val="lt1"/>
                </a:solidFill>
              </a:rPr>
              <a:t> de um endereço web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9b0bb8c255_3_69"/>
          <p:cNvSpPr txBox="1"/>
          <p:nvPr>
            <p:ph type="title"/>
          </p:nvPr>
        </p:nvSpPr>
        <p:spPr>
          <a:xfrm>
            <a:off x="1352710" y="12"/>
            <a:ext cx="9486600" cy="155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Login</a:t>
            </a:r>
            <a:endParaRPr/>
          </a:p>
        </p:txBody>
      </p:sp>
      <p:pic>
        <p:nvPicPr>
          <p:cNvPr descr="Logo&#10;&#10;Description automatically generated" id="233" name="Google Shape;233;g19b0bb8c255_3_69"/>
          <p:cNvPicPr preferRelativeResize="0"/>
          <p:nvPr/>
        </p:nvPicPr>
        <p:blipFill rotWithShape="1">
          <a:blip r:embed="rId3">
            <a:alphaModFix/>
          </a:blip>
          <a:srcRect b="0" l="0" r="3072" t="0"/>
          <a:stretch/>
        </p:blipFill>
        <p:spPr>
          <a:xfrm>
            <a:off x="10969102" y="5828076"/>
            <a:ext cx="1219850" cy="14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19b0bb8c255_3_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3175" y="1432212"/>
            <a:ext cx="9001114" cy="4547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9b0bb8c255_3_74"/>
          <p:cNvSpPr txBox="1"/>
          <p:nvPr>
            <p:ph type="title"/>
          </p:nvPr>
        </p:nvSpPr>
        <p:spPr>
          <a:xfrm>
            <a:off x="1352710" y="68662"/>
            <a:ext cx="9486600" cy="155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Recuperação de Senha</a:t>
            </a:r>
            <a:endParaRPr/>
          </a:p>
        </p:txBody>
      </p:sp>
      <p:pic>
        <p:nvPicPr>
          <p:cNvPr descr="Logo&#10;&#10;Description automatically generated" id="240" name="Google Shape;240;g19b0bb8c255_3_74"/>
          <p:cNvPicPr preferRelativeResize="0"/>
          <p:nvPr/>
        </p:nvPicPr>
        <p:blipFill rotWithShape="1">
          <a:blip r:embed="rId3">
            <a:alphaModFix/>
          </a:blip>
          <a:srcRect b="0" l="0" r="3072" t="0"/>
          <a:stretch/>
        </p:blipFill>
        <p:spPr>
          <a:xfrm>
            <a:off x="10969102" y="5828076"/>
            <a:ext cx="1219850" cy="14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19b0bb8c255_3_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6850" y="1189764"/>
            <a:ext cx="8938301" cy="447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9b0bb8c255_3_79"/>
          <p:cNvSpPr txBox="1"/>
          <p:nvPr>
            <p:ph type="title"/>
          </p:nvPr>
        </p:nvSpPr>
        <p:spPr>
          <a:xfrm>
            <a:off x="1352710" y="12"/>
            <a:ext cx="9486600" cy="155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Erro de Login</a:t>
            </a:r>
            <a:endParaRPr/>
          </a:p>
        </p:txBody>
      </p:sp>
      <p:pic>
        <p:nvPicPr>
          <p:cNvPr descr="Logo&#10;&#10;Description automatically generated" id="247" name="Google Shape;247;g19b0bb8c255_3_79"/>
          <p:cNvPicPr preferRelativeResize="0"/>
          <p:nvPr/>
        </p:nvPicPr>
        <p:blipFill rotWithShape="1">
          <a:blip r:embed="rId3">
            <a:alphaModFix/>
          </a:blip>
          <a:srcRect b="0" l="0" r="3072" t="0"/>
          <a:stretch/>
        </p:blipFill>
        <p:spPr>
          <a:xfrm>
            <a:off x="10969102" y="5828076"/>
            <a:ext cx="1219850" cy="14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19b0bb8c255_3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2700" y="1043726"/>
            <a:ext cx="9486599" cy="4770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9b0bb8c255_3_84"/>
          <p:cNvSpPr txBox="1"/>
          <p:nvPr>
            <p:ph type="title"/>
          </p:nvPr>
        </p:nvSpPr>
        <p:spPr>
          <a:xfrm>
            <a:off x="1587710" y="455362"/>
            <a:ext cx="9486600" cy="155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Tela de Produtos</a:t>
            </a:r>
            <a:endParaRPr/>
          </a:p>
        </p:txBody>
      </p:sp>
      <p:pic>
        <p:nvPicPr>
          <p:cNvPr descr="Logo&#10;&#10;Description automatically generated" id="254" name="Google Shape;254;g19b0bb8c255_3_84"/>
          <p:cNvPicPr preferRelativeResize="0"/>
          <p:nvPr/>
        </p:nvPicPr>
        <p:blipFill rotWithShape="1">
          <a:blip r:embed="rId3">
            <a:alphaModFix/>
          </a:blip>
          <a:srcRect b="0" l="0" r="3072" t="0"/>
          <a:stretch/>
        </p:blipFill>
        <p:spPr>
          <a:xfrm>
            <a:off x="10969102" y="5828076"/>
            <a:ext cx="1219850" cy="14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19b0bb8c255_3_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9000" y="1410250"/>
            <a:ext cx="8764576" cy="429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"/>
          <p:cNvSpPr txBox="1"/>
          <p:nvPr>
            <p:ph type="title"/>
          </p:nvPr>
        </p:nvSpPr>
        <p:spPr>
          <a:xfrm>
            <a:off x="1352710" y="187562"/>
            <a:ext cx="9486600" cy="15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Integrantes</a:t>
            </a:r>
            <a:endParaRPr/>
          </a:p>
        </p:txBody>
      </p:sp>
      <p:sp>
        <p:nvSpPr>
          <p:cNvPr id="117" name="Google Shape;117;p2"/>
          <p:cNvSpPr txBox="1"/>
          <p:nvPr>
            <p:ph idx="1" type="body"/>
          </p:nvPr>
        </p:nvSpPr>
        <p:spPr>
          <a:xfrm>
            <a:off x="1599350" y="1502748"/>
            <a:ext cx="4725000" cy="55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Bruno Alves de Souza</a:t>
            </a:r>
            <a:endParaRPr/>
          </a:p>
          <a:p>
            <a:pPr indent="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Douglas Rodrigues Nadorne</a:t>
            </a:r>
            <a:endParaRPr/>
          </a:p>
          <a:p>
            <a:pPr indent="0" lvl="0" marL="2286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286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286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Rafael Pereira Canova</a:t>
            </a:r>
            <a:endParaRPr/>
          </a:p>
        </p:txBody>
      </p:sp>
      <p:pic>
        <p:nvPicPr>
          <p:cNvPr descr="Logo&#10;&#10;Description automatically generated" id="118" name="Google Shape;118;p2"/>
          <p:cNvPicPr preferRelativeResize="0"/>
          <p:nvPr/>
        </p:nvPicPr>
        <p:blipFill rotWithShape="1">
          <a:blip r:embed="rId3">
            <a:alphaModFix/>
          </a:blip>
          <a:srcRect b="0" l="0" r="3072" t="0"/>
          <a:stretch/>
        </p:blipFill>
        <p:spPr>
          <a:xfrm>
            <a:off x="10969102" y="5828076"/>
            <a:ext cx="1219850" cy="14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9875" y="1502750"/>
            <a:ext cx="986028" cy="1313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3450" y="3477554"/>
            <a:ext cx="1301125" cy="13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4500" y="5098683"/>
            <a:ext cx="1219849" cy="1626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9b1a035a5e_0_18"/>
          <p:cNvSpPr txBox="1"/>
          <p:nvPr>
            <p:ph type="title"/>
          </p:nvPr>
        </p:nvSpPr>
        <p:spPr>
          <a:xfrm>
            <a:off x="1587700" y="455356"/>
            <a:ext cx="9486600" cy="82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Cadastro de venda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g19b1a035a5e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838" y="1329576"/>
            <a:ext cx="8644325" cy="4198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262" name="Google Shape;262;g19b1a035a5e_0_18"/>
          <p:cNvPicPr preferRelativeResize="0"/>
          <p:nvPr/>
        </p:nvPicPr>
        <p:blipFill rotWithShape="1">
          <a:blip r:embed="rId4">
            <a:alphaModFix/>
          </a:blip>
          <a:srcRect b="0" l="0" r="3072" t="0"/>
          <a:stretch/>
        </p:blipFill>
        <p:spPr>
          <a:xfrm>
            <a:off x="10969102" y="5828076"/>
            <a:ext cx="1219850" cy="14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9b0bb8c255_3_89"/>
          <p:cNvSpPr txBox="1"/>
          <p:nvPr>
            <p:ph type="title"/>
          </p:nvPr>
        </p:nvSpPr>
        <p:spPr>
          <a:xfrm>
            <a:off x="1587710" y="455362"/>
            <a:ext cx="9486600" cy="155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Melhorias da aplicação</a:t>
            </a:r>
            <a:endParaRPr/>
          </a:p>
        </p:txBody>
      </p:sp>
      <p:sp>
        <p:nvSpPr>
          <p:cNvPr id="268" name="Google Shape;268;g19b0bb8c255_3_89"/>
          <p:cNvSpPr txBox="1"/>
          <p:nvPr>
            <p:ph idx="1" type="body"/>
          </p:nvPr>
        </p:nvSpPr>
        <p:spPr>
          <a:xfrm>
            <a:off x="1587710" y="2160016"/>
            <a:ext cx="9486600" cy="39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Módulos Fiscal.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Integração</a:t>
            </a:r>
            <a:r>
              <a:rPr lang="en-US"/>
              <a:t> com o frente de Caixa PDV.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Módulo Contabil.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Módulo</a:t>
            </a:r>
            <a:r>
              <a:rPr lang="en-US"/>
              <a:t> de emissão e notas.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&#10;&#10;Description automatically generated" id="269" name="Google Shape;269;g19b0bb8c255_3_89"/>
          <p:cNvPicPr preferRelativeResize="0"/>
          <p:nvPr/>
        </p:nvPicPr>
        <p:blipFill rotWithShape="1">
          <a:blip r:embed="rId3">
            <a:alphaModFix/>
          </a:blip>
          <a:srcRect b="0" l="0" r="3072" t="0"/>
          <a:stretch/>
        </p:blipFill>
        <p:spPr>
          <a:xfrm>
            <a:off x="10969102" y="5828076"/>
            <a:ext cx="1219850" cy="14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9b0bb8c255_3_94"/>
          <p:cNvSpPr txBox="1"/>
          <p:nvPr>
            <p:ph type="title"/>
          </p:nvPr>
        </p:nvSpPr>
        <p:spPr>
          <a:xfrm>
            <a:off x="1587710" y="455362"/>
            <a:ext cx="9486600" cy="155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Bugs e erros durante o projeto</a:t>
            </a:r>
            <a:endParaRPr/>
          </a:p>
        </p:txBody>
      </p:sp>
      <p:sp>
        <p:nvSpPr>
          <p:cNvPr id="275" name="Google Shape;275;g19b0bb8c255_3_94"/>
          <p:cNvSpPr txBox="1"/>
          <p:nvPr>
            <p:ph idx="1" type="body"/>
          </p:nvPr>
        </p:nvSpPr>
        <p:spPr>
          <a:xfrm>
            <a:off x="1587710" y="2160016"/>
            <a:ext cx="9486600" cy="39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Falha de </a:t>
            </a:r>
            <a:r>
              <a:rPr lang="en-US"/>
              <a:t>integração</a:t>
            </a:r>
            <a:r>
              <a:rPr lang="en-US"/>
              <a:t> com o Banco de dados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Falha da exportação do relatório.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Falha na recuperação de senha.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&#10;&#10;Description automatically generated" id="276" name="Google Shape;276;g19b0bb8c255_3_94"/>
          <p:cNvPicPr preferRelativeResize="0"/>
          <p:nvPr/>
        </p:nvPicPr>
        <p:blipFill rotWithShape="1">
          <a:blip r:embed="rId3">
            <a:alphaModFix/>
          </a:blip>
          <a:srcRect b="0" l="0" r="3072" t="0"/>
          <a:stretch/>
        </p:blipFill>
        <p:spPr>
          <a:xfrm>
            <a:off x="10969102" y="5828076"/>
            <a:ext cx="1219850" cy="14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&#10;&#10;Description automatically generated" id="281" name="Google Shape;281;g19b0bb8c255_3_99"/>
          <p:cNvPicPr preferRelativeResize="0"/>
          <p:nvPr/>
        </p:nvPicPr>
        <p:blipFill rotWithShape="1">
          <a:blip r:embed="rId3">
            <a:alphaModFix/>
          </a:blip>
          <a:srcRect b="0" l="0" r="3072" t="0"/>
          <a:stretch/>
        </p:blipFill>
        <p:spPr>
          <a:xfrm>
            <a:off x="10969102" y="5828076"/>
            <a:ext cx="1219850" cy="14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19b0bb8c255_3_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500" y="2476512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9b0bb8c255_3_10"/>
          <p:cNvSpPr txBox="1"/>
          <p:nvPr>
            <p:ph type="title"/>
          </p:nvPr>
        </p:nvSpPr>
        <p:spPr>
          <a:xfrm>
            <a:off x="1352697" y="120812"/>
            <a:ext cx="9486600" cy="15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Empresa</a:t>
            </a:r>
            <a:endParaRPr/>
          </a:p>
        </p:txBody>
      </p:sp>
      <p:pic>
        <p:nvPicPr>
          <p:cNvPr descr="Logo&#10;&#10;Description automatically generated" id="127" name="Google Shape;127;g19b0bb8c255_3_10"/>
          <p:cNvPicPr preferRelativeResize="0"/>
          <p:nvPr/>
        </p:nvPicPr>
        <p:blipFill rotWithShape="1">
          <a:blip r:embed="rId3">
            <a:alphaModFix/>
          </a:blip>
          <a:srcRect b="0" l="0" r="3072" t="0"/>
          <a:stretch/>
        </p:blipFill>
        <p:spPr>
          <a:xfrm>
            <a:off x="10969102" y="5828076"/>
            <a:ext cx="1219850" cy="1414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28" name="Google Shape;128;g19b0bb8c255_3_10"/>
          <p:cNvPicPr preferRelativeResize="0"/>
          <p:nvPr/>
        </p:nvPicPr>
        <p:blipFill rotWithShape="1">
          <a:blip r:embed="rId3">
            <a:alphaModFix/>
          </a:blip>
          <a:srcRect b="0" l="0" r="3072" t="0"/>
          <a:stretch/>
        </p:blipFill>
        <p:spPr>
          <a:xfrm>
            <a:off x="4408227" y="1066049"/>
            <a:ext cx="3375551" cy="39131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9b0bb8c255_3_10"/>
          <p:cNvSpPr txBox="1"/>
          <p:nvPr/>
        </p:nvSpPr>
        <p:spPr>
          <a:xfrm>
            <a:off x="3802050" y="6335025"/>
            <a:ext cx="4587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</a:rPr>
              <a:t>Junção de DEVELOPER  + </a:t>
            </a:r>
            <a:r>
              <a:rPr lang="en-US" sz="1500">
                <a:solidFill>
                  <a:schemeClr val="lt1"/>
                </a:solidFill>
              </a:rPr>
              <a:t>FÊNIX</a:t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id="130" name="Google Shape;130;g19b0bb8c255_3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7250" y="4186456"/>
            <a:ext cx="2032699" cy="159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19b0bb8c255_3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4175" y="4186450"/>
            <a:ext cx="2500372" cy="159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"/>
          <p:cNvSpPr txBox="1"/>
          <p:nvPr>
            <p:ph type="title"/>
          </p:nvPr>
        </p:nvSpPr>
        <p:spPr>
          <a:xfrm>
            <a:off x="1352700" y="292330"/>
            <a:ext cx="9486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Projeto</a:t>
            </a:r>
            <a:endParaRPr/>
          </a:p>
        </p:txBody>
      </p:sp>
      <p:pic>
        <p:nvPicPr>
          <p:cNvPr id="137" name="Google Shape;13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2291" y="1155294"/>
            <a:ext cx="4547418" cy="45474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38" name="Google Shape;138;p3"/>
          <p:cNvPicPr preferRelativeResize="0"/>
          <p:nvPr/>
        </p:nvPicPr>
        <p:blipFill rotWithShape="1">
          <a:blip r:embed="rId4">
            <a:alphaModFix/>
          </a:blip>
          <a:srcRect b="0" l="0" r="3072" t="0"/>
          <a:stretch/>
        </p:blipFill>
        <p:spPr>
          <a:xfrm>
            <a:off x="10969102" y="5828076"/>
            <a:ext cx="1219850" cy="14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9b0bb8c255_3_5"/>
          <p:cNvSpPr txBox="1"/>
          <p:nvPr>
            <p:ph type="title"/>
          </p:nvPr>
        </p:nvSpPr>
        <p:spPr>
          <a:xfrm>
            <a:off x="1587710" y="455362"/>
            <a:ext cx="9486600" cy="15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Objetivo</a:t>
            </a:r>
            <a:endParaRPr/>
          </a:p>
        </p:txBody>
      </p:sp>
      <p:sp>
        <p:nvSpPr>
          <p:cNvPr id="144" name="Google Shape;144;g19b0bb8c255_3_5"/>
          <p:cNvSpPr txBox="1"/>
          <p:nvPr/>
        </p:nvSpPr>
        <p:spPr>
          <a:xfrm>
            <a:off x="2247375" y="3214350"/>
            <a:ext cx="7323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Implementar um Software que automatize a metodologia dos pedidos do negócio.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descr="Logo&#10;&#10;Description automatically generated" id="145" name="Google Shape;145;g19b0bb8c255_3_5"/>
          <p:cNvPicPr preferRelativeResize="0"/>
          <p:nvPr/>
        </p:nvPicPr>
        <p:blipFill rotWithShape="1">
          <a:blip r:embed="rId3">
            <a:alphaModFix/>
          </a:blip>
          <a:srcRect b="0" l="0" r="3072" t="0"/>
          <a:stretch/>
        </p:blipFill>
        <p:spPr>
          <a:xfrm>
            <a:off x="10969102" y="5828076"/>
            <a:ext cx="1219850" cy="14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9b0bb8c255_3_15"/>
          <p:cNvSpPr txBox="1"/>
          <p:nvPr>
            <p:ph type="title"/>
          </p:nvPr>
        </p:nvSpPr>
        <p:spPr>
          <a:xfrm>
            <a:off x="1638760" y="63962"/>
            <a:ext cx="9486600" cy="15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Plano de negócio</a:t>
            </a:r>
            <a:endParaRPr/>
          </a:p>
        </p:txBody>
      </p:sp>
      <p:pic>
        <p:nvPicPr>
          <p:cNvPr descr="Logo&#10;&#10;Description automatically generated" id="151" name="Google Shape;151;g19b0bb8c255_3_15"/>
          <p:cNvPicPr preferRelativeResize="0"/>
          <p:nvPr/>
        </p:nvPicPr>
        <p:blipFill rotWithShape="1">
          <a:blip r:embed="rId3">
            <a:alphaModFix/>
          </a:blip>
          <a:srcRect b="0" l="0" r="3072" t="0"/>
          <a:stretch/>
        </p:blipFill>
        <p:spPr>
          <a:xfrm>
            <a:off x="10969102" y="5828076"/>
            <a:ext cx="1219850" cy="14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19b0bb8c255_3_15"/>
          <p:cNvSpPr txBox="1"/>
          <p:nvPr>
            <p:ph idx="1" type="body"/>
          </p:nvPr>
        </p:nvSpPr>
        <p:spPr>
          <a:xfrm>
            <a:off x="3708450" y="2329763"/>
            <a:ext cx="25533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/>
          </a:bodyPr>
          <a:lstStyle/>
          <a:p>
            <a:pPr indent="-889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Profissionais</a:t>
            </a:r>
            <a:r>
              <a:rPr lang="en-US"/>
              <a:t> motivados</a:t>
            </a:r>
            <a:endParaRPr/>
          </a:p>
        </p:txBody>
      </p:sp>
      <p:sp>
        <p:nvSpPr>
          <p:cNvPr id="153" name="Google Shape;153;g19b0bb8c255_3_15"/>
          <p:cNvSpPr txBox="1"/>
          <p:nvPr/>
        </p:nvSpPr>
        <p:spPr>
          <a:xfrm>
            <a:off x="6278475" y="2701600"/>
            <a:ext cx="571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Ausência</a:t>
            </a:r>
            <a:r>
              <a:rPr lang="en-US">
                <a:solidFill>
                  <a:schemeClr val="lt1"/>
                </a:solidFill>
              </a:rPr>
              <a:t> de um </a:t>
            </a:r>
            <a:r>
              <a:rPr lang="en-US">
                <a:solidFill>
                  <a:schemeClr val="lt1"/>
                </a:solidFill>
              </a:rPr>
              <a:t>marketing</a:t>
            </a:r>
            <a:r>
              <a:rPr lang="en-US">
                <a:solidFill>
                  <a:schemeClr val="lt1"/>
                </a:solidFill>
              </a:rPr>
              <a:t> </a:t>
            </a:r>
            <a:r>
              <a:rPr lang="en-US">
                <a:solidFill>
                  <a:schemeClr val="lt1"/>
                </a:solidFill>
              </a:rPr>
              <a:t>impactante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4" name="Google Shape;154;g19b0bb8c255_3_15"/>
          <p:cNvSpPr txBox="1"/>
          <p:nvPr>
            <p:ph idx="1" type="body"/>
          </p:nvPr>
        </p:nvSpPr>
        <p:spPr>
          <a:xfrm>
            <a:off x="6278472" y="2241100"/>
            <a:ext cx="38487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Empresa </a:t>
            </a:r>
            <a:r>
              <a:rPr lang="en-US"/>
              <a:t>é nova</a:t>
            </a:r>
            <a:r>
              <a:rPr lang="en-US"/>
              <a:t> e com pouca </a:t>
            </a:r>
            <a:r>
              <a:rPr lang="en-US"/>
              <a:t>experiência</a:t>
            </a:r>
            <a:endParaRPr/>
          </a:p>
        </p:txBody>
      </p:sp>
      <p:cxnSp>
        <p:nvCxnSpPr>
          <p:cNvPr id="155" name="Google Shape;155;g19b0bb8c255_3_15"/>
          <p:cNvCxnSpPr/>
          <p:nvPr/>
        </p:nvCxnSpPr>
        <p:spPr>
          <a:xfrm>
            <a:off x="6270075" y="1655050"/>
            <a:ext cx="8400" cy="4722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g19b0bb8c255_3_15"/>
          <p:cNvCxnSpPr/>
          <p:nvPr/>
        </p:nvCxnSpPr>
        <p:spPr>
          <a:xfrm>
            <a:off x="2662275" y="3782225"/>
            <a:ext cx="7224000" cy="51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" name="Google Shape;157;g19b0bb8c255_3_15"/>
          <p:cNvSpPr txBox="1"/>
          <p:nvPr>
            <p:ph idx="1" type="body"/>
          </p:nvPr>
        </p:nvSpPr>
        <p:spPr>
          <a:xfrm>
            <a:off x="6286872" y="3220800"/>
            <a:ext cx="38487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Pouco </a:t>
            </a:r>
            <a:r>
              <a:rPr lang="en-US"/>
              <a:t>capital</a:t>
            </a:r>
            <a:r>
              <a:rPr lang="en-US"/>
              <a:t> </a:t>
            </a:r>
            <a:r>
              <a:rPr lang="en-US"/>
              <a:t>disponível</a:t>
            </a:r>
            <a:r>
              <a:rPr lang="en-US"/>
              <a:t> para </a:t>
            </a:r>
            <a:r>
              <a:rPr lang="en-US"/>
              <a:t>investimento</a:t>
            </a:r>
            <a:endParaRPr/>
          </a:p>
        </p:txBody>
      </p:sp>
      <p:sp>
        <p:nvSpPr>
          <p:cNvPr id="158" name="Google Shape;158;g19b0bb8c255_3_15"/>
          <p:cNvSpPr txBox="1"/>
          <p:nvPr>
            <p:ph idx="1" type="body"/>
          </p:nvPr>
        </p:nvSpPr>
        <p:spPr>
          <a:xfrm>
            <a:off x="3613750" y="2843500"/>
            <a:ext cx="26481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/>
          </a:bodyPr>
          <a:lstStyle/>
          <a:p>
            <a:pPr indent="-889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Excelente plataforma </a:t>
            </a:r>
            <a:r>
              <a:rPr lang="en-US"/>
              <a:t>tecnológica</a:t>
            </a:r>
            <a:endParaRPr/>
          </a:p>
        </p:txBody>
      </p:sp>
      <p:sp>
        <p:nvSpPr>
          <p:cNvPr id="159" name="Google Shape;159;g19b0bb8c255_3_15"/>
          <p:cNvSpPr txBox="1"/>
          <p:nvPr>
            <p:ph idx="1" type="body"/>
          </p:nvPr>
        </p:nvSpPr>
        <p:spPr>
          <a:xfrm>
            <a:off x="6286875" y="3972750"/>
            <a:ext cx="40134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Déficit no mercado de trabalho de profissionais que dominem estas </a:t>
            </a:r>
            <a:r>
              <a:rPr lang="en-US"/>
              <a:t>tecnologias</a:t>
            </a:r>
            <a:endParaRPr/>
          </a:p>
        </p:txBody>
      </p:sp>
      <p:sp>
        <p:nvSpPr>
          <p:cNvPr id="160" name="Google Shape;160;g19b0bb8c255_3_15"/>
          <p:cNvSpPr txBox="1"/>
          <p:nvPr>
            <p:ph idx="1" type="body"/>
          </p:nvPr>
        </p:nvSpPr>
        <p:spPr>
          <a:xfrm>
            <a:off x="3661050" y="4027550"/>
            <a:ext cx="26481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/>
          </a:bodyPr>
          <a:lstStyle/>
          <a:p>
            <a:pPr indent="-889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Alta demanda pelas soluções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9b0bb8c255_3_0"/>
          <p:cNvSpPr txBox="1"/>
          <p:nvPr>
            <p:ph type="title"/>
          </p:nvPr>
        </p:nvSpPr>
        <p:spPr>
          <a:xfrm>
            <a:off x="1587710" y="455362"/>
            <a:ext cx="9486600" cy="155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Tecnologias</a:t>
            </a:r>
            <a:r>
              <a:rPr lang="en-US"/>
              <a:t> Utilizadas</a:t>
            </a:r>
            <a:endParaRPr/>
          </a:p>
        </p:txBody>
      </p:sp>
      <p:pic>
        <p:nvPicPr>
          <p:cNvPr descr="Logo&#10;&#10;Description automatically generated" id="166" name="Google Shape;166;g19b0bb8c255_3_0"/>
          <p:cNvPicPr preferRelativeResize="0"/>
          <p:nvPr/>
        </p:nvPicPr>
        <p:blipFill rotWithShape="1">
          <a:blip r:embed="rId3">
            <a:alphaModFix/>
          </a:blip>
          <a:srcRect b="0" l="0" r="3072" t="0"/>
          <a:stretch/>
        </p:blipFill>
        <p:spPr>
          <a:xfrm>
            <a:off x="10969102" y="5828076"/>
            <a:ext cx="1219850" cy="14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19b0bb8c255_3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3451" y="2425939"/>
            <a:ext cx="6971205" cy="190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19b0bb8c255_3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2425" y="4752772"/>
            <a:ext cx="1762350" cy="176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19b0bb8c255_3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31075" y="4674041"/>
            <a:ext cx="1841075" cy="184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19b0bb8c255_3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21000" y="2397313"/>
            <a:ext cx="1963900" cy="196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9b0bb8c255_3_29"/>
          <p:cNvSpPr txBox="1"/>
          <p:nvPr>
            <p:ph type="title"/>
          </p:nvPr>
        </p:nvSpPr>
        <p:spPr>
          <a:xfrm>
            <a:off x="1587710" y="455362"/>
            <a:ext cx="9486600" cy="155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Requisitos</a:t>
            </a:r>
            <a:endParaRPr/>
          </a:p>
        </p:txBody>
      </p:sp>
      <p:pic>
        <p:nvPicPr>
          <p:cNvPr descr="Logo&#10;&#10;Description automatically generated" id="176" name="Google Shape;176;g19b0bb8c255_3_29"/>
          <p:cNvPicPr preferRelativeResize="0"/>
          <p:nvPr/>
        </p:nvPicPr>
        <p:blipFill rotWithShape="1">
          <a:blip r:embed="rId3">
            <a:alphaModFix/>
          </a:blip>
          <a:srcRect b="0" l="0" r="3072" t="0"/>
          <a:stretch/>
        </p:blipFill>
        <p:spPr>
          <a:xfrm>
            <a:off x="10969102" y="5828076"/>
            <a:ext cx="1219850" cy="14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19b0bb8c255_3_29"/>
          <p:cNvSpPr txBox="1"/>
          <p:nvPr>
            <p:ph idx="1" type="body"/>
          </p:nvPr>
        </p:nvSpPr>
        <p:spPr>
          <a:xfrm>
            <a:off x="1587700" y="2461350"/>
            <a:ext cx="4180800" cy="25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Link de dados</a:t>
            </a:r>
            <a:endParaRPr/>
          </a:p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Computador</a:t>
            </a:r>
            <a:endParaRPr/>
          </a:p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Servidor de hospedagem</a:t>
            </a:r>
            <a:endParaRPr/>
          </a:p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9b0bb8c255_3_34"/>
          <p:cNvSpPr txBox="1"/>
          <p:nvPr>
            <p:ph type="title"/>
          </p:nvPr>
        </p:nvSpPr>
        <p:spPr>
          <a:xfrm>
            <a:off x="1352700" y="3064506"/>
            <a:ext cx="9486600" cy="72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Escopo da aplicação</a:t>
            </a:r>
            <a:endParaRPr/>
          </a:p>
        </p:txBody>
      </p:sp>
      <p:pic>
        <p:nvPicPr>
          <p:cNvPr descr="Logo&#10;&#10;Description automatically generated" id="183" name="Google Shape;183;g19b0bb8c255_3_34"/>
          <p:cNvPicPr preferRelativeResize="0"/>
          <p:nvPr/>
        </p:nvPicPr>
        <p:blipFill rotWithShape="1">
          <a:blip r:embed="rId3">
            <a:alphaModFix/>
          </a:blip>
          <a:srcRect b="0" l="0" r="3072" t="0"/>
          <a:stretch/>
        </p:blipFill>
        <p:spPr>
          <a:xfrm>
            <a:off x="10969102" y="5828076"/>
            <a:ext cx="1219850" cy="14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terweaveVTI">
  <a:themeElements>
    <a:clrScheme name="Interweave-R1">
      <a:dk1>
        <a:srgbClr val="000000"/>
      </a:dk1>
      <a:lt1>
        <a:srgbClr val="FFFFFF"/>
      </a:lt1>
      <a:dk2>
        <a:srgbClr val="292C2D"/>
      </a:dk2>
      <a:lt2>
        <a:srgbClr val="DDDEDD"/>
      </a:lt2>
      <a:accent1>
        <a:srgbClr val="0BA5E8"/>
      </a:accent1>
      <a:accent2>
        <a:srgbClr val="5066E1"/>
      </a:accent2>
      <a:accent3>
        <a:srgbClr val="894EC0"/>
      </a:accent3>
      <a:accent4>
        <a:srgbClr val="E54196"/>
      </a:accent4>
      <a:accent5>
        <a:srgbClr val="BE4449"/>
      </a:accent5>
      <a:accent6>
        <a:srgbClr val="F55822"/>
      </a:accent6>
      <a:hlink>
        <a:srgbClr val="C22DD8"/>
      </a:hlink>
      <a:folHlink>
        <a:srgbClr val="737F8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2022-11-18T23:34:32Z</dcterms:created>
</cp:coreProperties>
</file>